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1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9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50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05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8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11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04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37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53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3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2ABE2-63B7-4B1F-B187-E149994A6E0B}" type="datetimeFigureOut">
              <a:rPr lang="en-US" smtClean="0"/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0084-3EB0-4C7F-86C8-621C2DB53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0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2400"/>
            <a:ext cx="7772400" cy="1470025"/>
          </a:xfrm>
        </p:spPr>
        <p:txBody>
          <a:bodyPr/>
          <a:lstStyle/>
          <a:p>
            <a:r>
              <a:rPr lang="en-US" dirty="0" smtClean="0"/>
              <a:t>What does a Fixed Mindset do to your BRAIN?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733550"/>
            <a:ext cx="57150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594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 Protect Thy Brain: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Chemicals</a:t>
            </a:r>
          </a:p>
          <a:p>
            <a:r>
              <a:rPr lang="en-US" dirty="0" smtClean="0"/>
              <a:t>Foods</a:t>
            </a:r>
          </a:p>
          <a:p>
            <a:r>
              <a:rPr lang="en-US" dirty="0" smtClean="0"/>
              <a:t>Relationships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590800"/>
            <a:ext cx="5272087" cy="394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243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Growth Mindset\Brain Info\image_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5943600" cy="584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065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E:\Growth Mindset\Brain Info\brain_stres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066800"/>
            <a:ext cx="6205537" cy="515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04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E:\Growth Mindset\Brain Info\graphic_stress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-457200"/>
            <a:ext cx="5952383" cy="703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650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E:\Growth Mindset\Brain Info\diff brai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350" y="457200"/>
            <a:ext cx="10115550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657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 the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5715000" cy="5268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01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you THINK about</a:t>
            </a:r>
            <a:br>
              <a:rPr lang="en-US" dirty="0" smtClean="0"/>
            </a:br>
            <a:r>
              <a:rPr lang="en-US" dirty="0" smtClean="0"/>
              <a:t>You BRING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772400" cy="546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769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One: Change your Self Talk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8393169"/>
              </p:ext>
            </p:extLst>
          </p:nvPr>
        </p:nvGraphicFramePr>
        <p:xfrm>
          <a:off x="457200" y="1600200"/>
          <a:ext cx="82296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Fixed Mindset</a:t>
                      </a:r>
                      <a:r>
                        <a:rPr lang="en-US" baseline="0" dirty="0" smtClean="0"/>
                        <a:t> Messages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Growth Mindset</a:t>
                      </a:r>
                      <a:r>
                        <a:rPr lang="en-US" baseline="0" dirty="0" smtClean="0"/>
                        <a:t> Messages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can’t do this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I’m</a:t>
                      </a:r>
                      <a:r>
                        <a:rPr lang="en-US" baseline="0" dirty="0" smtClean="0"/>
                        <a:t> not smart enough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What if I fail?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 knew</a:t>
                      </a:r>
                      <a:r>
                        <a:rPr lang="en-US" baseline="0" dirty="0" smtClean="0"/>
                        <a:t> I couldn’t do this…I should just quit!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Oh, he’s telling me how to do it right. See, he didn’t think</a:t>
                      </a:r>
                      <a:r>
                        <a:rPr lang="en-US" baseline="0" dirty="0" smtClean="0"/>
                        <a:t> I could do it either.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3922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6553200" cy="57451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Take on a challenge- try something </a:t>
            </a:r>
            <a:r>
              <a:rPr lang="en-US" b="1" dirty="0" smtClean="0"/>
              <a:t>HARD</a:t>
            </a:r>
            <a:r>
              <a:rPr lang="en-US" dirty="0" smtClean="0"/>
              <a:t> and </a:t>
            </a:r>
            <a:r>
              <a:rPr lang="en-US" b="1" dirty="0" smtClean="0"/>
              <a:t>NEW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Recognize a fixed mindset voice and </a:t>
            </a:r>
            <a:r>
              <a:rPr lang="en-US" b="1" dirty="0" smtClean="0"/>
              <a:t>CHANGE</a:t>
            </a:r>
            <a:r>
              <a:rPr lang="en-US" dirty="0" smtClean="0"/>
              <a:t> it to a </a:t>
            </a:r>
            <a:r>
              <a:rPr lang="en-US" b="1" dirty="0" smtClean="0"/>
              <a:t>Growth</a:t>
            </a:r>
            <a:r>
              <a:rPr lang="en-US" dirty="0" smtClean="0"/>
              <a:t> </a:t>
            </a:r>
            <a:r>
              <a:rPr lang="en-US" b="1" dirty="0" smtClean="0"/>
              <a:t>Mindset</a:t>
            </a:r>
            <a:r>
              <a:rPr lang="en-US" dirty="0" smtClean="0"/>
              <a:t> </a:t>
            </a:r>
            <a:r>
              <a:rPr lang="en-US" b="1" dirty="0" smtClean="0"/>
              <a:t>message</a:t>
            </a:r>
            <a:r>
              <a:rPr lang="en-US" dirty="0" smtClean="0"/>
              <a:t> to keep your brain chemicals in check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Listen to other and </a:t>
            </a:r>
            <a:r>
              <a:rPr lang="en-US" b="1" dirty="0" smtClean="0"/>
              <a:t>ACT</a:t>
            </a:r>
            <a:r>
              <a:rPr lang="en-US" dirty="0" smtClean="0"/>
              <a:t> on feedback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Know that the </a:t>
            </a:r>
            <a:r>
              <a:rPr lang="en-US" b="1" dirty="0" smtClean="0"/>
              <a:t>CHOICE</a:t>
            </a:r>
            <a:r>
              <a:rPr lang="en-US" dirty="0" smtClean="0"/>
              <a:t> is </a:t>
            </a:r>
            <a:r>
              <a:rPr lang="en-US" b="1" dirty="0" smtClean="0"/>
              <a:t>YOURS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3219" y="304800"/>
            <a:ext cx="2930781" cy="234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711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126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What does a Fixed Mindset do to your BRAIN?</vt:lpstr>
      <vt:lpstr>PowerPoint Presentation</vt:lpstr>
      <vt:lpstr>PowerPoint Presentation</vt:lpstr>
      <vt:lpstr>PowerPoint Presentation</vt:lpstr>
      <vt:lpstr>PowerPoint Presentation</vt:lpstr>
      <vt:lpstr>Stop the Cycle</vt:lpstr>
      <vt:lpstr>What you THINK about You BRING about</vt:lpstr>
      <vt:lpstr>Step One: Change your Self Talk</vt:lpstr>
      <vt:lpstr>PowerPoint Presentation</vt:lpstr>
      <vt:lpstr>Next: Protect Thy Brain: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does a Fixed Mindset do to your BRAIN?</dc:title>
  <dc:creator>Alicia</dc:creator>
  <cp:lastModifiedBy>Alicia</cp:lastModifiedBy>
  <cp:revision>3</cp:revision>
  <dcterms:created xsi:type="dcterms:W3CDTF">2011-09-22T00:47:00Z</dcterms:created>
  <dcterms:modified xsi:type="dcterms:W3CDTF">2011-09-22T01:13:24Z</dcterms:modified>
</cp:coreProperties>
</file>